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мон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4-13T22:09:43.723" idx="1">
    <p:pos x="5310" y="9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739712C-767A-425B-A30B-AD929283D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27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DDF300D7-3F85-43C4-9032-0FDBBCEF5B52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88F58E2-CFC3-476E-8565-91888E23417F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696AD87C-FA83-4EBC-820F-8816BB40A7B6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8F0B0904-88A5-4A7C-99E5-BFB1A13EC95E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F8C5BA28-3B99-449C-B9EA-879E76810E2F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DFFE54A-CD1E-40B9-932E-1E83A0E2CE7F}" type="slidenum">
              <a:rPr 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8A1E153C-E9AA-42F5-B695-7A319158D8A9}" type="slidenum">
              <a:rPr 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8918D015-DC8C-40C7-AFE9-AC0B2AA97C13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5FFDE187-F934-41B2-ACCA-F370E5BBD109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EE701108-F058-45B0-A60C-4B0FC3BEDD5E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4FA64485-1880-4D70-8BE0-E5C6F6D6605E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E4B5BFB-EE9E-4F19-A5A3-1B3A0EE02EAA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8CF3C362-1A9E-4E7C-A357-42FDCEC71276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29610B81-386C-484D-BE38-7437A190E450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6DC759A7-D431-4D23-93C8-18CEDB7B5145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2E2A-6BBD-4FBB-9767-0C1267BFC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1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067-60E4-4AC8-A531-B29474A0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206375"/>
            <a:ext cx="2055812" cy="6329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8213" cy="6329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FD3E-ADED-4CD2-80F1-5128A9740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4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6425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27D2-9442-4A05-9971-AF62BD2CA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0278-FC56-4EED-9C83-455621FE3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9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1465-3484-4C0C-843F-9F8AA875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3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5064-C5B0-46AC-8E26-09DE27D59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4ADE-49DA-4FA8-ADE8-821F33313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7248-786E-4F3A-B010-941788B2D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D8C3-CA8B-429E-811C-C39C8732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8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0A2A-6695-4A86-B81F-E67981515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7DB6-E340-478C-B860-0AF0DE055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6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64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7A30E37-D5CD-4CD6-8C03-2298C0FB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9518" r="15158" b="40062"/>
          <a:stretch>
            <a:fillRect/>
          </a:stretch>
        </p:blipFill>
        <p:spPr bwMode="auto">
          <a:xfrm>
            <a:off x="323850" y="3475314"/>
            <a:ext cx="5472286" cy="29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0875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251520" y="404664"/>
            <a:ext cx="6768752" cy="1152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3800" kern="10" dirty="0">
                <a:ln w="9360">
                  <a:solidFill>
                    <a:srgbClr val="1F497D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 -</a:t>
            </a:r>
            <a:r>
              <a:rPr lang="ru-RU" sz="5400" kern="10" dirty="0">
                <a:ln w="9360">
                  <a:solidFill>
                    <a:srgbClr val="1F497D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3" name="WordArt 4"/>
          <p:cNvSpPr>
            <a:spLocks noChangeArrowheads="1" noChangeShapeType="1" noTextEdit="1"/>
          </p:cNvSpPr>
          <p:nvPr/>
        </p:nvSpPr>
        <p:spPr bwMode="auto">
          <a:xfrm>
            <a:off x="683569" y="1916113"/>
            <a:ext cx="576168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360">
                  <a:solidFill>
                    <a:srgbClr val="1F497D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к миру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1772816"/>
            <a:ext cx="5760640" cy="7920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dirty="0" smtClean="0"/>
              <a:t> </a:t>
            </a:r>
            <a:endParaRPr lang="ru-RU" sz="6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6000" dirty="0" smtClean="0">
                <a:solidFill>
                  <a:srgbClr val="0D0D0D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сочинение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66CC"/>
              </a:buClr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надо сделать, чтобы школа стала «Пространством толерантности»?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485933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 мнение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Случай в парке.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97693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толерантность?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74E17"/>
              </a:buClr>
              <a:buFont typeface="Arial" charset="0"/>
              <a:buChar char="•"/>
            </a:pPr>
            <a:r>
              <a:rPr lang="ru-RU" sz="3200" dirty="0">
                <a:solidFill>
                  <a:srgbClr val="C00000"/>
                </a:solidFill>
              </a:rPr>
              <a:t>Толерантность</a:t>
            </a:r>
            <a:r>
              <a:rPr lang="ru-RU" sz="3200" dirty="0">
                <a:solidFill>
                  <a:srgbClr val="002060"/>
                </a:solidFill>
              </a:rPr>
              <a:t> – это уважение, принятие и правильное понимание богатого многообразия культур нашего мира, форм самовыражения и способов проявления человеческой индивидуальности.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«Самый толерантный класс школы»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8313" y="14843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74E17"/>
              </a:buClr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Поздравляем!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59451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43688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37138"/>
            <a:ext cx="59451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43910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3568" y="476672"/>
            <a:ext cx="80032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вами две дороги – выбирайте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Финал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66CC"/>
              </a:buClr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вам дает толерантность?</a:t>
            </a:r>
          </a:p>
          <a:p>
            <a:pPr eaLnBrk="1" hangingPunct="1">
              <a:spcBef>
                <a:spcPts val="800"/>
              </a:spcBef>
              <a:buClr>
                <a:srgbClr val="0066CC"/>
              </a:buClr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сами в силах изменить, чтобы сделать мир более толерантным?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1686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411760" y="548680"/>
            <a:ext cx="4680520" cy="9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Познакомиться с понятием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«толерантность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основным принципам толерантности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Приобрести навыки участия в тренингах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культурный человек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 только образованный человек,  но человек, обладающий чувством самоуважения и уважаемый окружающими.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3100"/>
            <a:ext cx="49688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75596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6" name="Freeform 2"/>
          <p:cNvSpPr>
            <a:spLocks noChangeArrowheads="1"/>
          </p:cNvSpPr>
          <p:nvPr/>
        </p:nvSpPr>
        <p:spPr bwMode="auto">
          <a:xfrm rot="11460000" flipV="1">
            <a:off x="695325" y="2565400"/>
            <a:ext cx="3025775" cy="1587500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1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7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1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7 w 2032"/>
              <a:gd name="T47" fmla="*/ 1469 h 1536"/>
              <a:gd name="T48" fmla="*/ 647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200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3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  <a:gd name="T98" fmla="*/ 0 w 2032"/>
              <a:gd name="T99" fmla="*/ 0 h 1536"/>
              <a:gd name="T100" fmla="*/ 2032 w 2032"/>
              <a:gd name="T101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T98" t="T99" r="T100" b="T101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0">
            <a:gsLst>
              <a:gs pos="0">
                <a:srgbClr val="FF7E3D"/>
              </a:gs>
              <a:gs pos="100000">
                <a:srgbClr val="763A1C"/>
              </a:gs>
            </a:gsLst>
            <a:lin ang="2700000" scaled="1"/>
          </a:gradFill>
          <a:ln w="38160">
            <a:solidFill>
              <a:srgbClr val="FFFFFF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Freeform 3"/>
          <p:cNvSpPr>
            <a:spLocks noChangeArrowheads="1"/>
          </p:cNvSpPr>
          <p:nvPr/>
        </p:nvSpPr>
        <p:spPr bwMode="auto">
          <a:xfrm rot="20640000">
            <a:off x="5359400" y="2833688"/>
            <a:ext cx="3133725" cy="1462087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0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6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0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8 w 2032"/>
              <a:gd name="T47" fmla="*/ 1469 h 1536"/>
              <a:gd name="T48" fmla="*/ 648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199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2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  <a:gd name="T98" fmla="*/ 0 w 2032"/>
              <a:gd name="T99" fmla="*/ 0 h 1536"/>
              <a:gd name="T100" fmla="*/ 2032 w 2032"/>
              <a:gd name="T101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T98" t="T99" r="T100" b="T101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0">
            <a:gsLst>
              <a:gs pos="0">
                <a:srgbClr val="00526F"/>
              </a:gs>
              <a:gs pos="100000">
                <a:srgbClr val="00B1F0"/>
              </a:gs>
            </a:gsLst>
            <a:lin ang="2700000" scaled="1"/>
          </a:gradFill>
          <a:ln w="38160">
            <a:solidFill>
              <a:srgbClr val="FFFFFF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2089"/>
            <a:ext cx="8094181" cy="60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9440000">
            <a:off x="5261873" y="1990340"/>
            <a:ext cx="234738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46575" y="865188"/>
            <a:ext cx="485775" cy="13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Прощение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93688" y="214312"/>
            <a:ext cx="679859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Цветок  толерантности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1071563" y="3000375"/>
            <a:ext cx="1928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ноября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sz="6000" dirty="0">
                <a:solidFill>
                  <a:srgbClr val="C00000"/>
                </a:solidFill>
                <a:latin typeface="Monotype Corsiva" pitchFamily="64" charset="0"/>
              </a:rPr>
              <a:t>Международный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sz="6000" dirty="0">
                <a:solidFill>
                  <a:srgbClr val="C00000"/>
                </a:solidFill>
                <a:latin typeface="Monotype Corsiva" pitchFamily="64" charset="0"/>
              </a:rPr>
              <a:t>День Толерантности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9313"/>
            <a:ext cx="4754519" cy="29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6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331311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504" y="1272088"/>
            <a:ext cx="8856984" cy="47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toleran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cia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(испанский) – 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способность признавать отличные от своих собственных идеи или мнения; </a:t>
            </a: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(французский) – 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отношение, при котором допускается, что другие могут думать или действовать иначе, нежели ты сам; </a:t>
            </a: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(английский) – 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готовность быть терпимым, снисходительным;</a:t>
            </a: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kuan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(китайский) – 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позволять, принимать, быть по отношению к другим великодушным;</a:t>
            </a: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tasamul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(арабский) – 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прощение, снисходительность, мягкость, милосердие, сострадание, благосклонность, </a:t>
            </a:r>
            <a:endParaRPr lang="ru-RU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r>
              <a:rPr lang="ru-RU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расположенность к другим</a:t>
            </a:r>
            <a:r>
              <a:rPr lang="ru-RU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003399"/>
              </a:solidFill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sz="1200" b="1" dirty="0">
              <a:solidFill>
                <a:srgbClr val="003399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9552" y="188640"/>
            <a:ext cx="8078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 на разных языка мира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388" y="1064847"/>
            <a:ext cx="8715375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sz="1200" b="1" dirty="0">
              <a:solidFill>
                <a:srgbClr val="003399"/>
              </a:solidFill>
            </a:endParaRPr>
          </a:p>
          <a:p>
            <a:pPr marL="457200" lvl="1" indent="0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ерпимость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547813" y="357188"/>
            <a:ext cx="70707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 на разных языка мира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49688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Курортная гостиница</a:t>
            </a:r>
            <a:r>
              <a:rPr lang="ru-RU" sz="4400" dirty="0">
                <a:solidFill>
                  <a:srgbClr val="D74E17"/>
                </a:solidFill>
              </a:rPr>
              <a:t/>
            </a:r>
            <a:br>
              <a:rPr lang="ru-RU" sz="4400" dirty="0">
                <a:solidFill>
                  <a:srgbClr val="D74E17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40135" y="1052736"/>
            <a:ext cx="807524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Американский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бизнесмен.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Чеченский водитель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Шведская семья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Грузин винодел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Интернациональная семья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Таджики – строители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Семья с ребёнком инвалидом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Интернациональная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Семья интеллигентов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Пара нетрадиционной ориентации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Мула                                     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Цыганская семья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Скинхеды                            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Оленеводы Чукотки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ru-RU" sz="2000" dirty="0">
              <a:solidFill>
                <a:srgbClr val="0066CC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ru-RU" sz="2000" dirty="0">
              <a:solidFill>
                <a:srgbClr val="0066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61" y="1857375"/>
            <a:ext cx="3853514" cy="33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оценивайте людей, а цените!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56880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355</Words>
  <Application>Microsoft Office PowerPoint</Application>
  <PresentationFormat>Экран (4:3)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Толератности</dc:title>
  <dc:subject>классный час</dc:subject>
  <dc:creator>Александрова З.В. (Aida_Alex)</dc:creator>
  <dc:description>http://aida.ucoz.ru</dc:description>
  <cp:lastModifiedBy>Kanash</cp:lastModifiedBy>
  <cp:revision>291</cp:revision>
  <cp:lastPrinted>1601-01-01T00:00:00Z</cp:lastPrinted>
  <dcterms:created xsi:type="dcterms:W3CDTF">2009-03-15T07:21:25Z</dcterms:created>
  <dcterms:modified xsi:type="dcterms:W3CDTF">2022-11-17T09:00:33Z</dcterms:modified>
</cp:coreProperties>
</file>